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99" r:id="rId3"/>
    <p:sldId id="256" r:id="rId4"/>
    <p:sldId id="300" r:id="rId5"/>
    <p:sldId id="301" r:id="rId6"/>
    <p:sldId id="302" r:id="rId7"/>
    <p:sldId id="303" r:id="rId8"/>
    <p:sldId id="304" r:id="rId9"/>
    <p:sldId id="30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文杰 高" initials="文杰" lastIdx="1" clrIdx="0">
    <p:extLst>
      <p:ext uri="{19B8F6BF-5375-455C-9EA6-DF929625EA0E}">
        <p15:presenceInfo xmlns:p15="http://schemas.microsoft.com/office/powerpoint/2012/main" userId="756693b0266f7a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31"/>
  </p:normalViewPr>
  <p:slideViewPr>
    <p:cSldViewPr snapToGrid="0">
      <p:cViewPr varScale="1">
        <p:scale>
          <a:sx n="85" d="100"/>
          <a:sy n="85" d="100"/>
        </p:scale>
        <p:origin x="19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A6809-15C3-4DFE-BB43-416FD1609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4BF9A7-2071-4628-8F35-09195F578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9FB33-7970-4D43-8639-96FD3592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DF9C82-151A-438E-B8ED-00DAEC68B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46A650-2765-49EB-9F4A-CA8B4F96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209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4A4DEF-6A13-4876-9D0E-8F1E38E09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EF0BC86-61E0-475B-99C7-431ADD75C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69B33E-1B28-4C94-986A-76FE607E4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734F93-F84D-4C4A-BB8C-70995831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3E2971-68F4-470D-98E2-DEB02723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64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590496-DB65-4396-B19E-AC7E8F4E5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A16ED1F-CFBD-438F-B828-8DE45FC8C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B2B9FC-9FB9-4472-8255-26BA3257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27575B-EE4D-4C34-9F25-475033C8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CA2969-042A-4D81-9739-E25CA971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9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C3A1C1-CD78-4C9A-BAF8-9F4D4C0A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EC9C2C-EF76-4F25-B326-2C2A0D28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979DD7-4012-4B3F-BAD4-BA93C2B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C31BA-FBCD-4739-B755-C2FC05889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B7DEC7-E5B9-4EFE-97EE-15AFE2AC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55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038D5-28EC-40B1-9569-AEE56CBE6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C1D276-3F79-4801-A6B9-EF2530750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412A8E-9859-4A81-9B24-F63AE231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3AF385-C9D0-4138-95BE-796FB3D8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D44E7A-9988-428F-BFAA-F52294EA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5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BB25A2-CA16-4AD0-A837-20D7AB56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0DB9D0-AFDD-49CA-A6C3-2A5A4DC1C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8D923C-8BBE-4D8C-90E5-643AA491C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45D5779-5E7F-4EB0-8C19-EC570DFDF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C85FEB-E3DF-4377-92E0-AA22A69F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1D80A1-A21D-4EB6-9394-13A365C7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9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6CCE43-6C8A-41D1-A85A-7F1579DDC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075BB0-7C5C-49ED-8115-F8822710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3B39D8-B077-408C-9192-041AFE442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CA2A3DC-E9FC-42A4-815B-02D548233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4DD3734-9937-4E70-89F6-03FA60EE3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C9C8303-984E-47EE-A1E5-0610433F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F31CF9F-6A85-4A5E-90E3-F3B55677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E36B56C-9550-428A-BDC1-CB143364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49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BDEA40-5DB8-48E6-8B83-5E1B9704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B86B6A7-B262-4E39-88D4-20333FBC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14F514-E7E4-4A4D-A65E-6AAC233A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AA04FF-AABD-4727-BC84-3653F1DB4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21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DD5E55-A84C-4A43-AA3E-883AECFD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0565016-25A5-469A-A38C-447434642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2B4FD4-C46C-4469-A10B-D30D43F1E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67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273AFD-F96C-4787-802B-AFC06CB70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C70213-34D3-4B17-968E-D2A7DB702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CABEDF-3F95-4687-A733-3AF5C0765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3B1D4C-9172-4306-A1EE-4CACD21D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402FE2-EBCC-4A8A-B5BB-3D030B8E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87E0D1-2521-4240-A49B-28AECCA1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29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E1C398-5B48-4968-A7BA-36F0A05DD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5C792FF-6B3E-4762-8955-AFE9F365D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E531D0D-774B-4846-8551-B96B4AEEF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FBDDE7-37ED-4437-81D7-625AE50F5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BC529E-3C5E-45E1-8098-75C04BD9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3BEC86-8F6E-4EDE-8250-B3B3F186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52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4EE4A3B-DBC6-4B39-A2E7-03206987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669299-B4C0-4523-8F46-AFA9AE61E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68323B-130F-41A5-87DE-05EFB8D41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3245E-0033-4D76-BF49-CF158CB9589B}" type="datetimeFigureOut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7E0AAC-7E40-4823-8134-4B33EB80E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33A5DF-CA91-417A-BC87-F0AF66D16A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CECF-066C-44E2-ADD6-331EB6C2E12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DCAB49D-AA4F-0F4A-AAC2-8FE9207A64D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0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B031971-63D6-7A47-BF71-F5FCDA593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1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4">
            <a:extLst>
              <a:ext uri="{FF2B5EF4-FFF2-40B4-BE49-F238E27FC236}">
                <a16:creationId xmlns:a16="http://schemas.microsoft.com/office/drawing/2014/main" id="{7D9DD9CF-FFD4-4EE1-904D-3ECF9A81E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14" y="612775"/>
            <a:ext cx="45624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模板填写说明</a:t>
            </a:r>
          </a:p>
        </p:txBody>
      </p:sp>
      <p:sp>
        <p:nvSpPr>
          <p:cNvPr id="6147" name="文本框 5">
            <a:extLst>
              <a:ext uri="{FF2B5EF4-FFF2-40B4-BE49-F238E27FC236}">
                <a16:creationId xmlns:a16="http://schemas.microsoft.com/office/drawing/2014/main" id="{484350D1-2EE3-40BA-90C3-8D4F039DE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9" y="1590676"/>
            <a:ext cx="90693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参赛作品</a:t>
            </a:r>
            <a:r>
              <a:rPr lang="en-US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页面比为</a:t>
            </a:r>
            <a:r>
              <a:rPr lang="en-US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en-US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，整体不超过</a:t>
            </a:r>
            <a:r>
              <a:rPr lang="zh-CN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页，模板中的填写要求提示文字请自行删除</a:t>
            </a:r>
          </a:p>
          <a:p>
            <a:pPr eaLnBrk="1" hangingPunct="1">
              <a:lnSpc>
                <a:spcPct val="180000"/>
              </a:lnSpc>
              <a:buFont typeface="Wingdings" panose="05000000000000000000" pitchFamily="2" charset="2"/>
              <a:buChar char="l"/>
            </a:pPr>
            <a:r>
              <a:rPr lang="zh-CN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版式：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请严格按照模板规定的字体、字号和字数，精简提炼填写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en-US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请以附件形式提交公司及客户</a:t>
            </a:r>
            <a:r>
              <a:rPr lang="en-US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矢量文件，</a:t>
            </a:r>
            <a:r>
              <a:rPr lang="en-US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PSD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</a:t>
            </a:r>
            <a:endParaRPr lang="zh-CN" altLang="en-US" sz="2000" b="1" noProof="1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插入在作品描述的相应位置，尽可能使用高清且冲击力强的配图，以达到惊艳的视觉效果；以附件形式提交高清可印刷图片，图片限</a:t>
            </a:r>
            <a:r>
              <a:rPr lang="en-US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张以内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链接：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内嵌在作品中的链接地址，请确保链接长期有效且能正常打开浏览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b="1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视频：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作品中如有视频配合，建议时长在</a:t>
            </a:r>
            <a:r>
              <a:rPr lang="zh-CN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分钟以内，请提供视频原文件，并同时将视频传至视频网站，提供视频链接，切勿将视频直接内嵌到</a:t>
            </a:r>
            <a:r>
              <a:rPr lang="en-US" altLang="zh-CN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noProof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endParaRPr lang="zh-CN" altLang="en-US" noProof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6EE7A3-94BE-4E8B-A6CC-1864AAA19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475" y="4614555"/>
            <a:ext cx="11366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15" tIns="39907" rIns="79815" bIns="399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8F5B3C-20B7-4825-BA87-0F63B4A93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938" y="4614555"/>
            <a:ext cx="11366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15" tIns="39907" rIns="79815" bIns="399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客户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588503-0A03-4866-B069-369C94E56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1757055"/>
            <a:ext cx="6573201" cy="38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15" tIns="39907" rIns="79815" bIns="399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案例名称：</a:t>
            </a:r>
            <a:r>
              <a:rPr lang="zh-CN" altLang="en-US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（格式为：</a:t>
            </a:r>
            <a:r>
              <a:rPr lang="zh-CN" altLang="en-US" sz="20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en-US" altLang="zh-CN" sz="20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0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项目名称，20个字以内）</a:t>
            </a:r>
            <a:endParaRPr lang="zh-CN" altLang="en-US" sz="210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C0D62-2A16-4356-8924-B2959B1B7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3427105"/>
            <a:ext cx="4085340" cy="35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15" tIns="39907" rIns="79815" bIns="399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提报公司：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（格式为：公司品牌名称）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F7FA9356-8924-4121-90B9-9FC5FCAE5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2619067"/>
            <a:ext cx="4777837" cy="35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15" tIns="39907" rIns="79815" bIns="3990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申报奖项：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（格式为：金融</a:t>
            </a:r>
            <a:r>
              <a:rPr lang="zh-CN" altLang="zh-CN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科技创新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应用奖）</a:t>
            </a:r>
            <a:endParaRPr lang="en-US" altLang="zh-CN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738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AD23EE18-9DCB-4E4D-B96B-F750306B1310}"/>
              </a:ext>
            </a:extLst>
          </p:cNvPr>
          <p:cNvSpPr/>
          <p:nvPr/>
        </p:nvSpPr>
        <p:spPr>
          <a:xfrm>
            <a:off x="383457" y="299795"/>
            <a:ext cx="9375139" cy="6164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案例简介：</a:t>
            </a:r>
            <a:r>
              <a:rPr lang="en-US" altLang="zh-CN" i="1" kern="100" dirty="0">
                <a:solidFill>
                  <a:srgbClr val="BFBFB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zh-CN" altLang="zh-CN" kern="100" dirty="0"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提炼项目亮点总结自荐理由</a:t>
            </a: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kern="100" dirty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999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ADFCEED-CEBC-4496-9C82-C0D23A7144E8}"/>
              </a:ext>
            </a:extLst>
          </p:cNvPr>
          <p:cNvSpPr/>
          <p:nvPr/>
        </p:nvSpPr>
        <p:spPr>
          <a:xfrm>
            <a:off x="383457" y="299794"/>
            <a:ext cx="9345159" cy="5202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项目背景：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个字以内）</a:t>
            </a: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         </a:t>
            </a: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99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E159E75-BE4A-432B-B83F-6CC4CAFA542A}"/>
              </a:ext>
            </a:extLst>
          </p:cNvPr>
          <p:cNvSpPr/>
          <p:nvPr/>
        </p:nvSpPr>
        <p:spPr>
          <a:xfrm>
            <a:off x="383457" y="299795"/>
            <a:ext cx="9330170" cy="589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创新技术</a:t>
            </a:r>
            <a:r>
              <a:rPr lang="en-US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模式应用：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个字以内）</a:t>
            </a: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8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54A4920-0C29-44A9-8C63-72A981BAD5F9}"/>
              </a:ext>
            </a:extLst>
          </p:cNvPr>
          <p:cNvSpPr/>
          <p:nvPr/>
        </p:nvSpPr>
        <p:spPr>
          <a:xfrm>
            <a:off x="383457" y="299795"/>
            <a:ext cx="9345159" cy="5523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解决行业</a:t>
            </a:r>
            <a:r>
              <a:rPr lang="zh-CN" altLang="en-US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哪</a:t>
            </a: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些痛点：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个字以内）</a:t>
            </a: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52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22B69E8-A118-496A-ABB1-A219141B1480}"/>
              </a:ext>
            </a:extLst>
          </p:cNvPr>
          <p:cNvSpPr/>
          <p:nvPr/>
        </p:nvSpPr>
        <p:spPr>
          <a:xfrm>
            <a:off x="383457" y="299793"/>
            <a:ext cx="9330169" cy="5202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执行过程及风险控制：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个字以内）</a:t>
            </a: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</a:t>
            </a: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8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AF4E32B-B01C-470E-AA49-22A13FC28B0A}"/>
              </a:ext>
            </a:extLst>
          </p:cNvPr>
          <p:cNvSpPr/>
          <p:nvPr/>
        </p:nvSpPr>
        <p:spPr>
          <a:xfrm>
            <a:off x="383457" y="299795"/>
            <a:ext cx="9315179" cy="5523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25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效果评估：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（限</a:t>
            </a:r>
            <a:r>
              <a:rPr lang="en-US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500</a:t>
            </a:r>
            <a:r>
              <a:rPr lang="zh-CN" altLang="zh-CN" i="1" kern="100" dirty="0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个字以内）</a:t>
            </a: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en-US" altLang="zh-CN" i="1" kern="100" dirty="0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ts val="2500"/>
              </a:lnSpc>
              <a:spcAft>
                <a:spcPts val="0"/>
              </a:spcAft>
            </a:pP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41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293</Words>
  <Application>Microsoft Macintosh PowerPoint</Application>
  <PresentationFormat>宽屏</PresentationFormat>
  <Paragraphs>107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等线</vt:lpstr>
      <vt:lpstr>等线 Light</vt:lpstr>
      <vt:lpstr>宋体</vt:lpstr>
      <vt:lpstr>微软雅黑</vt:lpstr>
      <vt:lpstr>Arial</vt:lpstr>
      <vt:lpstr>Calibri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文杰 高</dc:creator>
  <cp:lastModifiedBy>Microsoft Office 用户</cp:lastModifiedBy>
  <cp:revision>15</cp:revision>
  <dcterms:created xsi:type="dcterms:W3CDTF">2019-06-21T07:54:22Z</dcterms:created>
  <dcterms:modified xsi:type="dcterms:W3CDTF">2019-07-15T08:27:38Z</dcterms:modified>
</cp:coreProperties>
</file>